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268" r:id="rId3"/>
    <p:sldId id="270" r:id="rId4"/>
    <p:sldId id="272" r:id="rId5"/>
    <p:sldId id="273" r:id="rId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8EBA"/>
    <a:srgbClr val="B8CFDF"/>
    <a:srgbClr val="FFFFE7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71" autoAdjust="0"/>
  </p:normalViewPr>
  <p:slideViewPr>
    <p:cSldViewPr>
      <p:cViewPr varScale="1">
        <p:scale>
          <a:sx n="68" d="100"/>
          <a:sy n="68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998" y="-5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21" tIns="46211" rIns="92421" bIns="4621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21" tIns="46211" rIns="92421" bIns="4621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1C6E18C-0115-4AE3-9817-719E8C8E6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567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E7ED-1582-43D0-8526-245B7455F1EB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6BD-8A57-4D09-A52A-15105920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E7ED-1582-43D0-8526-245B7455F1EB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6BD-8A57-4D09-A52A-15105920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6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7ED-1582-43D0-8526-245B7455F1EB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036BD-8A57-4D09-A52A-15105920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58" y="3033755"/>
            <a:ext cx="50048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altLang="en-US" sz="4400" dirty="0">
                <a:solidFill>
                  <a:schemeClr val="bg1"/>
                </a:solidFill>
                <a:latin typeface="+mj-lt"/>
              </a:rPr>
              <a:t>Time Clocks: It’s Time for Marathon HR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1" y="1440525"/>
            <a:ext cx="1018954" cy="743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421" y="2404533"/>
            <a:ext cx="977807" cy="949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67" y="3421626"/>
            <a:ext cx="1131887" cy="11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18744" y="299105"/>
            <a:ext cx="693063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 Black" panose="020B0A04020102020204" pitchFamily="34" charset="0"/>
              </a:rPr>
              <a:t>TIME CLOCKS </a:t>
            </a:r>
            <a:r>
              <a:rPr lang="en-US" sz="2300" dirty="0"/>
              <a:t>EASE OF COMPLIANCE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70" y="94492"/>
            <a:ext cx="2666289" cy="867573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79128C-0C72-4D58-9EF5-14200EE28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77720"/>
              </p:ext>
            </p:extLst>
          </p:nvPr>
        </p:nvGraphicFramePr>
        <p:xfrm>
          <a:off x="990600" y="1264960"/>
          <a:ext cx="7086600" cy="4754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1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 of the Fair Labor Standards Act (FLSA):</a:t>
                      </a:r>
                    </a:p>
                    <a:p>
                      <a:pPr marL="0" indent="0" algn="ctr">
                        <a:buFont typeface="Wingdings" charset="2"/>
                        <a:buNone/>
                      </a:pPr>
                      <a:endParaRPr lang="en-US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20475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clocks help employers keep compliance by: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15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14 types of different employee records including hours worked each day and week, overtime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wages earned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Streamlining and automating record keeping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55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ü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payroll records for at least three years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Preserving</a:t>
                      </a:r>
                      <a:r>
                        <a:rPr lang="en-US" alt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 data electronically; no paper files to manage</a:t>
                      </a:r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882">
                <a:tc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A time keeping plan that is “complete and accurate”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3429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Diminishing human error in time accounting with comprehensive software and safeguards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8744" y="299105"/>
            <a:ext cx="693063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 Black" panose="020B0A04020102020204" pitchFamily="34" charset="0"/>
              </a:rPr>
              <a:t>BIOMETRIC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/>
              <a:t>TIME CLOCK</a:t>
            </a:r>
            <a:endParaRPr lang="en-US" sz="23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70" y="94492"/>
            <a:ext cx="2666289" cy="867573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687A245-BF78-407A-83F1-7E3776963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93518"/>
              </p:ext>
            </p:extLst>
          </p:nvPr>
        </p:nvGraphicFramePr>
        <p:xfrm>
          <a:off x="670560" y="2203053"/>
          <a:ext cx="3688080" cy="27016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8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3367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Prevents “buddy</a:t>
                      </a:r>
                      <a:r>
                        <a:rPr lang="en-US" alt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 punching”; employee can’t clock in or out for someone else</a:t>
                      </a:r>
                      <a:endParaRPr lang="en-US" alt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L="100584" marR="100584" marT="41559" marB="415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243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inger print, palm print, retina scan, vein scan (scans the vein in your finger) </a:t>
                      </a:r>
                      <a:endParaRPr lang="en-US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L="100584" marR="100584" marT="41559" marB="415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026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No</a:t>
                      </a:r>
                      <a:r>
                        <a:rPr lang="en-US" alt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 time card to keep track of</a:t>
                      </a:r>
                      <a:endParaRPr lang="en-US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L="100584" marR="100584" marT="41559" marB="415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E746F00-E548-4A80-A867-195CE7421C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132669"/>
            <a:ext cx="3352800" cy="282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6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8744" y="299105"/>
            <a:ext cx="693063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 Black" panose="020B0A04020102020204" pitchFamily="34" charset="0"/>
              </a:rPr>
              <a:t>WEB BASED </a:t>
            </a:r>
            <a:r>
              <a:rPr lang="en-US" sz="2300" dirty="0"/>
              <a:t>TIME CLOCK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70" y="94492"/>
            <a:ext cx="2666289" cy="86757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4AB51C9-362B-45E2-A81B-1051D8C9D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61733"/>
            <a:ext cx="5197088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5523A7F-7AA6-40C4-A475-36F2DEB3E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36845"/>
              </p:ext>
            </p:extLst>
          </p:nvPr>
        </p:nvGraphicFramePr>
        <p:xfrm>
          <a:off x="4876800" y="2680933"/>
          <a:ext cx="3355848" cy="31102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5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8757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Employee</a:t>
                      </a:r>
                      <a:r>
                        <a:rPr lang="en-US" alt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, employer and Marathon HR may access data from anywhere</a:t>
                      </a:r>
                      <a:endParaRPr lang="en-US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563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Multiple parties can manage the clock to ensure accurate time punches and quickly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correct errors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en-US" sz="1800" dirty="0">
                        <a:latin typeface="Times New Roman" pitchFamily="18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80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View time clock</a:t>
                      </a:r>
                      <a:r>
                        <a:rPr lang="en-US" alt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 at any time</a:t>
                      </a:r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1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44" y="299105"/>
            <a:ext cx="717843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 Black" panose="020B0A04020102020204" pitchFamily="34" charset="0"/>
              </a:rPr>
              <a:t>MOBILE APP </a:t>
            </a:r>
            <a:r>
              <a:rPr lang="en-US" sz="2300" dirty="0"/>
              <a:t>TIME CLOCK</a:t>
            </a:r>
            <a:endParaRPr lang="en-US" sz="23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171" y="3246967"/>
            <a:ext cx="3289300" cy="2463800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70" y="94492"/>
            <a:ext cx="2666289" cy="86757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B0063DE-344D-435F-A4E2-BDD6D11A3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65302"/>
              </p:ext>
            </p:extLst>
          </p:nvPr>
        </p:nvGraphicFramePr>
        <p:xfrm>
          <a:off x="1143000" y="1462056"/>
          <a:ext cx="3383280" cy="35031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1449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Great for remote employees and those that travel</a:t>
                      </a:r>
                      <a:endParaRPr lang="en-US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199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Leverage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GPS coordinates to confirm location where work is performed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41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Fully integrated with Marathon HR’s payroll</a:t>
                      </a:r>
                      <a:r>
                        <a:rPr lang="en-US" alt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 software; export data easily into payroll system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B7F2DC0-C21E-4E0A-A04B-A951F8942C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714" y="1370226"/>
            <a:ext cx="2390685" cy="472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9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17005</TotalTime>
  <Words>210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Marathon 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Ralph Cimperman</dc:creator>
  <cp:lastModifiedBy>Ken Brown</cp:lastModifiedBy>
  <cp:revision>118</cp:revision>
  <dcterms:created xsi:type="dcterms:W3CDTF">2005-08-31T14:01:31Z</dcterms:created>
  <dcterms:modified xsi:type="dcterms:W3CDTF">2021-03-24T15:14:08Z</dcterms:modified>
</cp:coreProperties>
</file>